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sldIdLst>
    <p:sldId id="256" r:id="rId2"/>
    <p:sldId id="311" r:id="rId3"/>
    <p:sldId id="257" r:id="rId4"/>
    <p:sldId id="258" r:id="rId5"/>
    <p:sldId id="306" r:id="rId6"/>
    <p:sldId id="312" r:id="rId7"/>
    <p:sldId id="313" r:id="rId8"/>
    <p:sldId id="304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5" autoAdjust="0"/>
    <p:restoredTop sz="94660"/>
  </p:normalViewPr>
  <p:slideViewPr>
    <p:cSldViewPr>
      <p:cViewPr>
        <p:scale>
          <a:sx n="94" d="100"/>
          <a:sy n="94" d="100"/>
        </p:scale>
        <p:origin x="-2124" y="-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9E354-0F4A-411C-B2C8-E78E8F3DFFB0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F6CA7-D759-4263-9A92-668FB7CBA6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975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250E-53ED-407E-AF25-2FA243857025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A3B4-7D92-4AF9-8D58-4C2B489A82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999852"/>
      </p:ext>
    </p:extLst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250E-53ED-407E-AF25-2FA243857025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A3B4-7D92-4AF9-8D58-4C2B489A82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056062"/>
      </p:ext>
    </p:extLst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250E-53ED-407E-AF25-2FA243857025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A3B4-7D92-4AF9-8D58-4C2B489A82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465984"/>
      </p:ext>
    </p:extLst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250E-53ED-407E-AF25-2FA243857025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A3B4-7D92-4AF9-8D58-4C2B489A82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162678"/>
      </p:ext>
    </p:extLst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250E-53ED-407E-AF25-2FA243857025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A3B4-7D92-4AF9-8D58-4C2B489A82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041578"/>
      </p:ext>
    </p:extLst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250E-53ED-407E-AF25-2FA243857025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A3B4-7D92-4AF9-8D58-4C2B489A82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702530"/>
      </p:ext>
    </p:extLst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250E-53ED-407E-AF25-2FA243857025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A3B4-7D92-4AF9-8D58-4C2B489A82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050072"/>
      </p:ext>
    </p:extLst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250E-53ED-407E-AF25-2FA243857025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A3B4-7D92-4AF9-8D58-4C2B489A82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115637"/>
      </p:ext>
    </p:extLst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250E-53ED-407E-AF25-2FA243857025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A3B4-7D92-4AF9-8D58-4C2B489A82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606877"/>
      </p:ext>
    </p:extLst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250E-53ED-407E-AF25-2FA243857025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A3B4-7D92-4AF9-8D58-4C2B489A82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98291"/>
      </p:ext>
    </p:extLst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250E-53ED-407E-AF25-2FA243857025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0A3B4-7D92-4AF9-8D58-4C2B489A82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763833"/>
      </p:ext>
    </p:extLst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4250E-53ED-407E-AF25-2FA243857025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0A3B4-7D92-4AF9-8D58-4C2B489A82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819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slow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disk.yandex.ru/i/-YKdZrjZIy74G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16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ОБРАЗОВАНИЯ </a:t>
            </a:r>
            <a:br>
              <a:rPr lang="ru-RU" sz="16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 </a:t>
            </a:r>
            <a:br>
              <a:rPr lang="ru-RU" sz="16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КУВАНДЫКСКОГО МУНИЦИПАЛЬНОГО ОКРУГА</a:t>
            </a:r>
            <a:r>
              <a:rPr lang="ru-RU" sz="16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ОРЕНБУРГСКОЙ ОБЛАСТИ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132856"/>
            <a:ext cx="6688832" cy="4104456"/>
          </a:xfrm>
        </p:spPr>
        <p:txBody>
          <a:bodyPr>
            <a:normAutofit fontScale="40000" lnSpcReduction="20000"/>
          </a:bodyPr>
          <a:lstStyle/>
          <a:p>
            <a:endParaRPr lang="ru-RU" sz="7000" b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600" b="1" dirty="0">
                <a:solidFill>
                  <a:schemeClr val="tx2"/>
                </a:solidFill>
                <a:latin typeface="Georgia" pitchFamily="18" charset="0"/>
              </a:rPr>
              <a:t>О</a:t>
            </a:r>
            <a:r>
              <a:rPr lang="ru-RU" sz="7600" b="1" dirty="0" smtClean="0">
                <a:solidFill>
                  <a:schemeClr val="tx2"/>
                </a:solidFill>
                <a:latin typeface="Georgia" pitchFamily="18" charset="0"/>
              </a:rPr>
              <a:t>здоровительная кампания </a:t>
            </a:r>
          </a:p>
          <a:p>
            <a:r>
              <a:rPr lang="ru-RU" sz="7600" b="1" dirty="0" smtClean="0">
                <a:solidFill>
                  <a:schemeClr val="tx2"/>
                </a:solidFill>
                <a:latin typeface="Georgia" pitchFamily="18" charset="0"/>
              </a:rPr>
              <a:t>2025 </a:t>
            </a:r>
            <a:r>
              <a:rPr lang="ru-RU" sz="7600" b="1" dirty="0">
                <a:solidFill>
                  <a:schemeClr val="tx2"/>
                </a:solidFill>
                <a:latin typeface="Georgia" pitchFamily="18" charset="0"/>
              </a:rPr>
              <a:t>года. </a:t>
            </a:r>
            <a:endParaRPr lang="ru-RU" sz="7600" b="1" dirty="0" smtClean="0">
              <a:solidFill>
                <a:schemeClr val="tx2"/>
              </a:solidFill>
              <a:latin typeface="Georgia" pitchFamily="18" charset="0"/>
            </a:endParaRPr>
          </a:p>
          <a:p>
            <a:endParaRPr lang="ru-RU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100" b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  <a:cs typeface="Times New Roman" panose="02020603050405020304" pitchFamily="18" charset="0"/>
              </a:rPr>
              <a:t>Кувандык, 2025 год</a:t>
            </a:r>
            <a:endParaRPr lang="ru-RU" sz="5100" b="1" dirty="0">
              <a:solidFill>
                <a:schemeClr val="accent4">
                  <a:lumMod val="50000"/>
                </a:schemeClr>
              </a:solidFill>
              <a:latin typeface="Georgia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16158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anose="02020603050405020304" pitchFamily="18" charset="0"/>
              </a:rPr>
              <a:t>Организации отдыха</a:t>
            </a:r>
            <a:endParaRPr lang="ru-RU" dirty="0"/>
          </a:p>
        </p:txBody>
      </p:sp>
      <p:pic>
        <p:nvPicPr>
          <p:cNvPr id="4" name="Объект 3" descr="C:\Users\Petrova2\Downloads\1 18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775460"/>
            <a:ext cx="3011356" cy="243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Picture backgroun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775460"/>
            <a:ext cx="3200400" cy="24155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456946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chemeClr val="tx2"/>
                </a:solidFill>
                <a:latin typeface="Georgia" pitchFamily="18" charset="0"/>
                <a:cs typeface="Times New Roman" panose="02020603050405020304" pitchFamily="18" charset="0"/>
              </a:rPr>
              <a:t>Основная </a:t>
            </a:r>
            <a:r>
              <a:rPr lang="ru-RU" sz="4800" b="1" dirty="0">
                <a:solidFill>
                  <a:schemeClr val="tx2"/>
                </a:solidFill>
                <a:latin typeface="Georgia" pitchFamily="18" charset="0"/>
                <a:cs typeface="Times New Roman" panose="02020603050405020304" pitchFamily="18" charset="0"/>
              </a:rPr>
              <a:t>цель отдыха и оздоровления детей</a:t>
            </a:r>
            <a:endParaRPr lang="ru-RU" sz="4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9837" y="1268760"/>
            <a:ext cx="8244408" cy="4525963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реализации 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«Года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детского отдыха в системе образования»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dirty="0" smtClean="0">
                <a:latin typeface="Georgia" pitchFamily="18" charset="0"/>
              </a:rPr>
              <a:t>- создание </a:t>
            </a:r>
            <a:r>
              <a:rPr lang="ru-RU" sz="2800" dirty="0">
                <a:latin typeface="Georgia" pitchFamily="18" charset="0"/>
              </a:rPr>
              <a:t>максимально эффективных условий по охране и укреплению здоровья, предупреждению заболеваемости и травматизма детей, обеспечению оптимальной двигательной активности, эмоциональному, личностному, познавательному развитию обучающихся в летний период.</a:t>
            </a:r>
            <a:endParaRPr lang="ru-RU" sz="2800" dirty="0" smtClean="0">
              <a:latin typeface="Georgia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20972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anose="02020603050405020304" pitchFamily="18" charset="0"/>
              </a:rPr>
              <a:t>Организации отдыха</a:t>
            </a:r>
            <a:endParaRPr lang="ru-RU" sz="4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400" y="1916832"/>
            <a:ext cx="7463408" cy="452596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4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лагерей </a:t>
            </a:r>
            <a:r>
              <a:rPr lang="ru-RU" sz="4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дневного 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пребывания – 22 с </a:t>
            </a:r>
            <a:r>
              <a:rPr lang="ru-RU" sz="4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общим охватом – 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275 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</a:t>
            </a:r>
            <a:r>
              <a:rPr lang="ru-RU" sz="4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возрасте от 7 до 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лет, из них: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   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ЛДП </a:t>
            </a:r>
            <a:r>
              <a:rPr lang="ru-RU" sz="4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базе общеобразовательных 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организаций;</a:t>
            </a:r>
            <a:endParaRPr lang="ru-RU" sz="40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 ЛДП на </a:t>
            </a:r>
            <a:r>
              <a:rPr lang="ru-RU" sz="4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базе учреждений дополнительного образования 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</a:t>
            </a:r>
            <a:endParaRPr lang="ru-RU" sz="40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79705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anose="02020603050405020304" pitchFamily="18" charset="0"/>
              </a:rPr>
              <a:t>Организации отдыха</a:t>
            </a:r>
            <a:endParaRPr lang="ru-RU" sz="4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400" y="1916832"/>
            <a:ext cx="7463408" cy="45259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41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Весна</a:t>
            </a:r>
            <a:r>
              <a:rPr lang="ru-RU" sz="41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41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 ЛДП с общим охватом – </a:t>
            </a:r>
            <a:r>
              <a:rPr lang="ru-RU" sz="41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810 </a:t>
            </a:r>
            <a:r>
              <a:rPr lang="ru-RU" sz="41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обучающихся.</a:t>
            </a:r>
          </a:p>
          <a:p>
            <a:pPr marL="0" indent="0" algn="just">
              <a:buNone/>
            </a:pPr>
            <a:r>
              <a:rPr lang="ru-RU" sz="41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Лето:</a:t>
            </a:r>
            <a:r>
              <a:rPr lang="ru-RU" sz="41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ru-RU" sz="41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ЛДП с общим охватом – </a:t>
            </a:r>
            <a:r>
              <a:rPr lang="ru-RU" sz="41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1625</a:t>
            </a:r>
            <a:r>
              <a:rPr lang="ru-RU" sz="41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обучающихся, из них </a:t>
            </a:r>
            <a:r>
              <a:rPr lang="ru-RU" sz="41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1130 </a:t>
            </a:r>
            <a:r>
              <a:rPr lang="ru-RU" sz="41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(1 смена июнь – июль), </a:t>
            </a:r>
            <a:r>
              <a:rPr lang="ru-RU" sz="41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495 </a:t>
            </a:r>
            <a:r>
              <a:rPr lang="ru-RU" sz="41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(2 смена июль – август).</a:t>
            </a:r>
          </a:p>
          <a:p>
            <a:pPr marL="0" indent="0" algn="just">
              <a:buNone/>
            </a:pPr>
            <a:r>
              <a:rPr lang="ru-RU" sz="41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Осень:</a:t>
            </a:r>
            <a:r>
              <a:rPr lang="ru-RU" sz="41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 ЛДП с общим охватом - </a:t>
            </a:r>
            <a:r>
              <a:rPr lang="ru-RU" sz="41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840 </a:t>
            </a:r>
            <a:r>
              <a:rPr lang="ru-RU" sz="41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</a:p>
          <a:p>
            <a:pPr marL="0" indent="0" algn="just">
              <a:buNone/>
            </a:pPr>
            <a:endParaRPr lang="ru-RU" sz="40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46591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8601"/>
            <a:ext cx="8229600" cy="1752599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anose="02020603050405020304" pitchFamily="18" charset="0"/>
              </a:rPr>
              <a:t>       ДООЛ </a:t>
            </a:r>
            <a:br>
              <a:rPr lang="ru-RU" sz="4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anose="02020603050405020304" pitchFamily="18" charset="0"/>
              </a:rPr>
              <a:t>«Долина счастья»</a:t>
            </a:r>
            <a:endParaRPr lang="ru-RU" sz="4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400" y="1828800"/>
            <a:ext cx="7463408" cy="4525963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ru-RU" sz="51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1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endParaRPr lang="ru-RU" sz="40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5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смена </a:t>
            </a:r>
            <a:r>
              <a:rPr lang="ru-RU" sz="5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12.06. - 25.06.2025 </a:t>
            </a:r>
            <a:r>
              <a:rPr lang="ru-RU" sz="5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pPr marL="0" indent="0" algn="ctr">
              <a:buNone/>
            </a:pPr>
            <a:r>
              <a:rPr lang="ru-RU" sz="5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(14 </a:t>
            </a:r>
            <a:r>
              <a:rPr lang="ru-RU" sz="5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дней</a:t>
            </a:r>
            <a:r>
              <a:rPr lang="ru-RU" sz="5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endParaRPr lang="ru-RU" sz="58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5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смена </a:t>
            </a:r>
            <a:r>
              <a:rPr lang="ru-RU" sz="5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29.06. - 19.07.2025 </a:t>
            </a:r>
            <a:r>
              <a:rPr lang="ru-RU" sz="5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pPr marL="0" indent="0" algn="ctr">
              <a:buNone/>
            </a:pPr>
            <a:r>
              <a:rPr lang="ru-RU" sz="5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(21 </a:t>
            </a:r>
            <a:r>
              <a:rPr lang="ru-RU" sz="5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день)</a:t>
            </a:r>
            <a:endParaRPr lang="ru-RU" sz="58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58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5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смена </a:t>
            </a:r>
            <a:r>
              <a:rPr lang="ru-RU" sz="5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23.07. - 05.08.2025 </a:t>
            </a:r>
            <a:r>
              <a:rPr lang="ru-RU" sz="5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pPr marL="0" indent="0" algn="ctr">
              <a:buNone/>
            </a:pPr>
            <a:r>
              <a:rPr lang="ru-RU" sz="5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(14 </a:t>
            </a:r>
            <a:r>
              <a:rPr lang="ru-RU" sz="5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дней)</a:t>
            </a:r>
            <a:endParaRPr lang="ru-RU" sz="58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58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5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смена </a:t>
            </a:r>
            <a:r>
              <a:rPr lang="ru-RU" sz="5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09.08. - 22.08.2025 </a:t>
            </a:r>
            <a:r>
              <a:rPr lang="ru-RU" sz="5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pPr marL="0" indent="0" algn="ctr">
              <a:buNone/>
            </a:pPr>
            <a:r>
              <a:rPr lang="ru-RU" sz="5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(14 </a:t>
            </a:r>
            <a:r>
              <a:rPr lang="ru-RU" sz="58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дней)</a:t>
            </a:r>
            <a:endParaRPr lang="ru-RU" sz="58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4000" b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40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120" y="76200"/>
            <a:ext cx="1676400" cy="1427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867676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8601"/>
            <a:ext cx="8229600" cy="1752599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anose="02020603050405020304" pitchFamily="18" charset="0"/>
              </a:rPr>
              <a:t>       ДООЛ </a:t>
            </a:r>
            <a:br>
              <a:rPr lang="ru-RU" sz="4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anose="02020603050405020304" pitchFamily="18" charset="0"/>
              </a:rPr>
              <a:t>«Долина счастья»</a:t>
            </a:r>
            <a:endParaRPr lang="ru-RU" sz="4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400" y="1828800"/>
            <a:ext cx="7463408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1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1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Путёвку в загородный лагерь можно приобрести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электронному сертификату.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инструкцией можно ознакомиться пройдя по ссылке: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https://disk.yandex.ru/i/-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YKdZrjZIy74Gw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4000" b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40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120" y="76200"/>
            <a:ext cx="1676400" cy="1427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584238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11560" y="3068960"/>
            <a:ext cx="8157592" cy="114300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Благодарим за внимание!</a:t>
            </a:r>
            <a:endParaRPr lang="ru-RU" sz="48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82038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4335</TotalTime>
  <Words>236</Words>
  <Application>Microsoft Office PowerPoint</Application>
  <PresentationFormat>Экран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УПРАВЛЕНИЕ ОБРАЗОВАНИЯ  АДМИНИСТРАЦИИ  КУВАНДЫКСКОГО МУНИЦИПАЛЬНОГО ОКРУГА ОРЕНБУРГСКОЙ ОБЛАСТИ </vt:lpstr>
      <vt:lpstr>Организации отдыха</vt:lpstr>
      <vt:lpstr> Основная цель отдыха и оздоровления детей</vt:lpstr>
      <vt:lpstr>Организации отдыха</vt:lpstr>
      <vt:lpstr>Организации отдыха</vt:lpstr>
      <vt:lpstr>       ДООЛ  «Долина счастья»</vt:lpstr>
      <vt:lpstr>       ДООЛ  «Долина счастья»</vt:lpstr>
      <vt:lpstr>Благодарим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</dc:title>
  <dc:creator>user</dc:creator>
  <cp:lastModifiedBy>Н А. Петрова</cp:lastModifiedBy>
  <cp:revision>82</cp:revision>
  <cp:lastPrinted>2025-02-20T06:01:12Z</cp:lastPrinted>
  <dcterms:created xsi:type="dcterms:W3CDTF">2018-06-09T07:42:08Z</dcterms:created>
  <dcterms:modified xsi:type="dcterms:W3CDTF">2025-02-28T10:19:59Z</dcterms:modified>
  <cp:contentStatus/>
</cp:coreProperties>
</file>