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311" r:id="rId3"/>
    <p:sldId id="257" r:id="rId4"/>
    <p:sldId id="258" r:id="rId5"/>
    <p:sldId id="306" r:id="rId6"/>
    <p:sldId id="312" r:id="rId7"/>
    <p:sldId id="313" r:id="rId8"/>
    <p:sldId id="304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>
        <p:scale>
          <a:sx n="94" d="100"/>
          <a:sy n="94" d="100"/>
        </p:scale>
        <p:origin x="-212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9E354-0F4A-411C-B2C8-E78E8F3DFFB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F6CA7-D759-4263-9A92-668FB7CBA6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97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999852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056062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65984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162678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041578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02530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050072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15637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06877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8291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763833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4250E-53ED-407E-AF25-2FA2438570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0A3B4-7D92-4AF9-8D58-4C2B489A8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81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isk.yandex.ru/i/-YKdZrjZIy74G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</a:t>
            </a:r>
            <a:br>
              <a:rPr lang="ru-RU" sz="1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br>
              <a:rPr lang="ru-RU" sz="1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КУВАНДЫКСКОГО МУНИЦИПАЛЬНОГО ОКРУГА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ОРЕНБУРГСКОЙ ОБЛАСТИ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688832" cy="4104456"/>
          </a:xfrm>
        </p:spPr>
        <p:txBody>
          <a:bodyPr>
            <a:normAutofit fontScale="40000" lnSpcReduction="20000"/>
          </a:bodyPr>
          <a:lstStyle/>
          <a:p>
            <a:endParaRPr lang="ru-RU" sz="70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600" b="1" dirty="0">
                <a:solidFill>
                  <a:schemeClr val="tx2"/>
                </a:solidFill>
                <a:latin typeface="Georgia" pitchFamily="18" charset="0"/>
              </a:rPr>
              <a:t>О</a:t>
            </a:r>
            <a:r>
              <a:rPr lang="ru-RU" sz="7600" b="1" dirty="0" smtClean="0">
                <a:solidFill>
                  <a:schemeClr val="tx2"/>
                </a:solidFill>
                <a:latin typeface="Georgia" pitchFamily="18" charset="0"/>
              </a:rPr>
              <a:t>здоровительная кампания </a:t>
            </a:r>
          </a:p>
          <a:p>
            <a:r>
              <a:rPr lang="ru-RU" sz="7600" b="1" dirty="0" smtClean="0">
                <a:solidFill>
                  <a:schemeClr val="tx2"/>
                </a:solidFill>
                <a:latin typeface="Georgia" pitchFamily="18" charset="0"/>
              </a:rPr>
              <a:t>2025 </a:t>
            </a:r>
            <a:r>
              <a:rPr lang="ru-RU" sz="7600" b="1" dirty="0">
                <a:solidFill>
                  <a:schemeClr val="tx2"/>
                </a:solidFill>
                <a:latin typeface="Georgia" pitchFamily="18" charset="0"/>
              </a:rPr>
              <a:t>года. </a:t>
            </a:r>
            <a:endParaRPr lang="ru-RU" sz="7600" b="1" dirty="0" smtClean="0">
              <a:solidFill>
                <a:schemeClr val="tx2"/>
              </a:solidFill>
              <a:latin typeface="Georgia" pitchFamily="18" charset="0"/>
            </a:endParaRPr>
          </a:p>
          <a:p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1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Кувандык, 2025 год</a:t>
            </a:r>
            <a:endParaRPr lang="ru-RU" sz="5100" b="1" dirty="0">
              <a:solidFill>
                <a:schemeClr val="accent4">
                  <a:lumMod val="50000"/>
                </a:schemeClr>
              </a:solidFill>
              <a:latin typeface="Georg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615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Организации отдыха</a:t>
            </a:r>
            <a:endParaRPr lang="ru-RU" dirty="0"/>
          </a:p>
        </p:txBody>
      </p:sp>
      <p:pic>
        <p:nvPicPr>
          <p:cNvPr id="4" name="Объект 3" descr="C:\Users\Petrova2\Downloads\1 1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75460"/>
            <a:ext cx="3011356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Picture backgroun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75460"/>
            <a:ext cx="3200400" cy="2415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5694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4800" b="1" dirty="0">
                <a:solidFill>
                  <a:schemeClr val="tx2"/>
                </a:solidFill>
                <a:latin typeface="Georgia" pitchFamily="18" charset="0"/>
                <a:cs typeface="Times New Roman" panose="02020603050405020304" pitchFamily="18" charset="0"/>
              </a:rPr>
              <a:t>цель отдыха и оздоровления детей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837" y="1268760"/>
            <a:ext cx="8244408" cy="452596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«Года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отдыха в системе образования»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>
                <a:latin typeface="Georgia" pitchFamily="18" charset="0"/>
              </a:rPr>
              <a:t>- создание </a:t>
            </a:r>
            <a:r>
              <a:rPr lang="ru-RU" sz="2800" dirty="0">
                <a:latin typeface="Georgia" pitchFamily="18" charset="0"/>
              </a:rPr>
              <a:t>максимально эффективных условий по охране и укреплению здоровья, предупреждению заболеваемости и травматизма детей, обеспечению оптимальной двигательной активности, эмоциональному, личностному, познавательному развитию обучающихся в летний период.</a:t>
            </a:r>
            <a:endParaRPr lang="ru-RU" sz="2800" dirty="0" smtClean="0">
              <a:latin typeface="Georg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097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Организации отдыха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916832"/>
            <a:ext cx="7463408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лагерей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дневного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– 22 с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охватом –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от 7 до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лет, из них: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  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ЛДП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общеобразовательных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ЛДП на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учреждений дополнительного образования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970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Организации отдыха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916832"/>
            <a:ext cx="7463408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4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Весна</a:t>
            </a:r>
            <a:r>
              <a:rPr lang="ru-RU" sz="41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1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ЛДП с общим охватом – </a:t>
            </a: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810 </a:t>
            </a:r>
            <a:r>
              <a:rPr lang="ru-RU" sz="41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  <a:p>
            <a:pPr marL="0" indent="0" algn="just">
              <a:buNone/>
            </a:pPr>
            <a:r>
              <a:rPr lang="ru-RU" sz="4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Лето:</a:t>
            </a:r>
            <a:r>
              <a:rPr lang="ru-RU" sz="41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41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ЛДП с общим охватом – </a:t>
            </a: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1625</a:t>
            </a: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из них </a:t>
            </a: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1130 </a:t>
            </a:r>
            <a:r>
              <a:rPr lang="ru-RU" sz="41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(1 смена июнь – июль), </a:t>
            </a: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495 </a:t>
            </a:r>
            <a:r>
              <a:rPr lang="ru-RU" sz="41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(2 смена июль – август).</a:t>
            </a:r>
          </a:p>
          <a:p>
            <a:pPr marL="0" indent="0" algn="just">
              <a:buNone/>
            </a:pPr>
            <a:r>
              <a:rPr lang="ru-RU" sz="4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Осень:</a:t>
            </a:r>
            <a:r>
              <a:rPr lang="ru-RU" sz="41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ЛДП с общим охватом - </a:t>
            </a: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840 </a:t>
            </a:r>
            <a:r>
              <a:rPr lang="ru-RU" sz="41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pPr marL="0" indent="0" algn="just">
              <a:buNone/>
            </a:pPr>
            <a:endParaRPr lang="ru-RU" sz="4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659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8601"/>
            <a:ext cx="8229600" cy="175259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       ДООЛ </a:t>
            </a:r>
            <a:b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«Долина счастья»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828800"/>
            <a:ext cx="7463408" cy="452596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51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смена </a:t>
            </a:r>
            <a:r>
              <a:rPr lang="ru-RU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12.06. - 25.06.2025 </a:t>
            </a: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0" indent="0" algn="ctr">
              <a:buNone/>
            </a:pP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 </a:t>
            </a:r>
            <a:r>
              <a:rPr lang="ru-RU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ru-RU" sz="5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смена </a:t>
            </a:r>
            <a:r>
              <a:rPr lang="ru-RU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29.06. - 19.07.2025 </a:t>
            </a: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0" indent="0" algn="ctr">
              <a:buNone/>
            </a:pP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(21 </a:t>
            </a:r>
            <a:r>
              <a:rPr lang="ru-RU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день)</a:t>
            </a:r>
            <a:endParaRPr lang="ru-RU" sz="5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5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смена </a:t>
            </a:r>
            <a:r>
              <a:rPr lang="ru-RU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23.07. - 05.08.2025 </a:t>
            </a: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0" indent="0" algn="ctr">
              <a:buNone/>
            </a:pP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 </a:t>
            </a:r>
            <a:r>
              <a:rPr lang="ru-RU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дней)</a:t>
            </a:r>
            <a:endParaRPr lang="ru-RU" sz="5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5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смена </a:t>
            </a:r>
            <a:r>
              <a:rPr lang="ru-RU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09.08. - 22.08.2025 </a:t>
            </a: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0" indent="0" algn="ctr">
              <a:buNone/>
            </a:pPr>
            <a:r>
              <a:rPr lang="ru-RU" sz="5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 </a:t>
            </a:r>
            <a:r>
              <a:rPr lang="ru-RU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дней)</a:t>
            </a:r>
            <a:endParaRPr lang="ru-RU" sz="5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0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120" y="76200"/>
            <a:ext cx="1676400" cy="142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6767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8601"/>
            <a:ext cx="8229600" cy="175259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       ДООЛ </a:t>
            </a:r>
            <a:b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«Долина счастья»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828800"/>
            <a:ext cx="746340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1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Путёвку в загородный лагерь можно приобрести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электронному сертификату.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инструкцией можно ознакомиться пройдя по ссылке: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https://disk.yandex.ru/i/-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YKdZrjZIy74Gw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0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120" y="76200"/>
            <a:ext cx="1676400" cy="142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8423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157592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203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4335</TotalTime>
  <Words>236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УПРАВЛЕНИЕ ОБРАЗОВАНИЯ  АДМИНИСТРАЦИИ  КУВАНДЫКСКОГО МУНИЦИПАЛЬНОГО ОКРУГА ОРЕНБУРГСКОЙ ОБЛАСТИ </vt:lpstr>
      <vt:lpstr>Организации отдыха</vt:lpstr>
      <vt:lpstr> Основная цель отдыха и оздоровления детей</vt:lpstr>
      <vt:lpstr>Организации отдыха</vt:lpstr>
      <vt:lpstr>Организации отдыха</vt:lpstr>
      <vt:lpstr>       ДООЛ  «Долина счастья»</vt:lpstr>
      <vt:lpstr>       ДООЛ  «Долина счастья»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user</dc:creator>
  <cp:lastModifiedBy>Н А. Петрова</cp:lastModifiedBy>
  <cp:revision>82</cp:revision>
  <cp:lastPrinted>2025-02-20T06:01:12Z</cp:lastPrinted>
  <dcterms:created xsi:type="dcterms:W3CDTF">2018-06-09T07:42:08Z</dcterms:created>
  <dcterms:modified xsi:type="dcterms:W3CDTF">2025-02-28T10:19:59Z</dcterms:modified>
  <cp:contentStatus/>
</cp:coreProperties>
</file>